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6" r:id="rId7"/>
    <p:sldId id="263" r:id="rId8"/>
    <p:sldId id="259" r:id="rId9"/>
    <p:sldId id="262" r:id="rId10"/>
    <p:sldId id="260" r:id="rId11"/>
    <p:sldId id="264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4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FE7A8-12BF-7748-9CF3-86514F16F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1DBF63-F5EF-094E-B4C3-FA87FFB7C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47310-42D3-A148-8788-AAA12C96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05A47-3F29-4344-870E-413DB8C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93EEA-8CF0-4646-BDF6-96D3A6CA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86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3F6E8-52D6-8A45-8F42-C4A2781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D105B8-BC00-BD4A-97D2-FB8B3662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511B6-635B-CD4B-A116-5565703F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AC43C-F5AA-BE40-B028-31C6E951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B9691-3EB4-0445-91CC-760E70F0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15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80E9D6-B7A8-7A4A-AF84-5E535B4D1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1DDD02-BB33-324B-9F90-19D931FF8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C4FD00-EF5A-9B4F-AFED-D6897879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B1FF8-B823-CC4A-AE18-20D9BFC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96F6D7-30AA-B541-9752-F16A7A5E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1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D6F00-C0E8-8543-9B49-306C8C58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E4583-C951-8440-8E6D-4BF93253C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513926-C8BE-6B41-9B1D-2F06346B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63AC0-3EAC-5445-9774-74B6B693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6AC2C-14F5-1B40-8E39-BB024DF8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8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542A5-21F0-CD45-B2C3-F1130B5C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36DBA-B373-C942-99F1-A6597110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B17DD-CC3B-8444-A7C7-0D885042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27D84-E335-2149-B003-B2DC1DBD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1C420-A98A-D44E-A834-61729BEA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29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3DEF-D035-E14F-91EE-0BC0693C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E5E4F-537E-A34F-BEE8-DE487B76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6F09-CAC7-034A-9A9D-77E3B2042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E71B4-CF4B-B544-8F57-7107BF2E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1D774-09C6-5F4E-B1B9-64EF467D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2CB40F-05AF-EA42-87B8-2D0425F4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98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E5F21-620B-7C49-9BC0-933B005C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03BA8-3BCC-CD4D-BF0F-95854FF75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0C1AEC-415A-EC4A-9809-070BEF258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1AC62D-4A1A-FD4E-BFDD-479E4E06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B6D2F6-8D1B-914D-868D-91B75A0D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E4F33F-EB40-CA4F-9D6F-9F4DBD53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7275F1-6CE8-A64C-AE55-907EEBCC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63811F-B06E-4E44-A542-A20F1F52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6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DB0C0-0BA4-4B4F-9F88-4A2E0E7C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BAFC50-DF46-DE40-BF64-8C9B2FB9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A1F9E7-CF4C-304E-BF8F-323440A3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CF9B6D-BCF6-454B-B63B-CC6F79C4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4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FEAC02-7E02-BE46-9271-093A9F08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7FB6C3-A20C-984F-8952-CBEF5A3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90F19F-9F67-5E41-AB92-8573701D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48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75367-DE6A-9949-A407-65ACFCD6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3FA9E-C4D1-4B45-8B9E-DB36C5A5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440417-EF22-DC4C-8C8F-549204247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5EA2A-DD27-5E4B-AC04-2BD3C370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101FCF-4BA6-7240-B101-8562DE4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5B836-8C42-F549-AA6D-002A6033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7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8B72F-2863-8348-AA61-7ACF2D75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506231-B2E2-0B49-B1DB-17AAAB22C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4CDD96-D64E-D54D-AD27-F1E1CF3B9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14D5D8-7B94-D046-935F-AF149593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B340C-78C9-8B41-93D9-2C87A8D9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265F2-C7A8-CB4A-9002-09CC85B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4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DAC95F-B363-8547-8406-AC101AAD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5BDA78-507B-404C-9850-0C3C556C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E5AA84-55F8-3147-A3AF-735E46474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B79B-C324-4745-B5B3-E9970627C8E3}" type="datetimeFigureOut">
              <a:rPr lang="es-CO" smtClean="0"/>
              <a:t>17/07/2023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12FCE-A7D0-F14C-BED1-A3F29104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CB447-E809-AA49-9148-BBA6DA34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132C-443B-D641-A588-879B1101D6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78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E063F2-DF1F-164B-AADA-05A30AFE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1EB2B5-1803-0B45-9DD5-87F08E65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FA211E7B-6C54-2C49-8D96-68488F7A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Bold" pitchFamily="2" charset="77"/>
              </a:rPr>
              <a:t>Rueda de prensa</a:t>
            </a:r>
          </a:p>
        </p:txBody>
      </p:sp>
    </p:spTree>
    <p:extLst>
      <p:ext uri="{BB962C8B-B14F-4D97-AF65-F5344CB8AC3E}">
        <p14:creationId xmlns:p14="http://schemas.microsoft.com/office/powerpoint/2010/main" val="282785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89"/>
            <a:ext cx="12198625" cy="685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http://</a:t>
            </a: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www.secretariatransparencia.gov.co</a:t>
            </a:r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78347F26-C4D2-F448-BE9E-F56DCFEDB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548" y="1160162"/>
            <a:ext cx="9518904" cy="521577"/>
          </a:xfrm>
        </p:spPr>
        <p:txBody>
          <a:bodyPr>
            <a:noAutofit/>
          </a:bodyPr>
          <a:lstStyle/>
          <a:p>
            <a:r>
              <a:rPr lang="es-CO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Consolidado estado denuncias asociadas a corrupción 2010-2023</a:t>
            </a:r>
            <a:endParaRPr lang="es-CO" sz="3000" b="1" dirty="0">
              <a:solidFill>
                <a:schemeClr val="tx1">
                  <a:lumMod val="75000"/>
                  <a:lumOff val="25000"/>
                </a:schemeClr>
              </a:solidFill>
              <a:latin typeface="Nunito Sans SemiBold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77F51C-E403-754E-9CAA-C3331BDE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67" y="1553128"/>
            <a:ext cx="5576179" cy="45333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3F8A0F-E811-8841-BEA2-A05C83DB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333" y="5952746"/>
            <a:ext cx="3285109" cy="5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89"/>
            <a:ext cx="12198625" cy="685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http://</a:t>
            </a: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www.secretariatransparencia.gov.co</a:t>
            </a:r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0274EB76-EECC-8745-B357-33AD485C557A}"/>
              </a:ext>
            </a:extLst>
          </p:cNvPr>
          <p:cNvSpPr txBox="1">
            <a:spLocks/>
          </p:cNvSpPr>
          <p:nvPr/>
        </p:nvSpPr>
        <p:spPr>
          <a:xfrm>
            <a:off x="189891" y="1500418"/>
            <a:ext cx="11814048" cy="449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Top 10 Delitos asociados con corrupción administrativa 2010 - 2023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8E25B0-120E-7C47-9210-840538300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61" y="2153693"/>
            <a:ext cx="5495708" cy="4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4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89"/>
            <a:ext cx="12198625" cy="685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http://</a:t>
            </a: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www.secretariatransparencia.gov.co</a:t>
            </a:r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E021E765-F6A3-EE43-96C3-85070D62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1033271"/>
            <a:ext cx="11814048" cy="52157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Denuncias asociadas a corrupción sin 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condena por departamento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C509E9-D1AE-4F49-BFB6-7294DA3E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52" y="1645920"/>
            <a:ext cx="8763568" cy="49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1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89"/>
            <a:ext cx="12198625" cy="685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http://</a:t>
            </a: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www.secretariatransparencia.gov.co</a:t>
            </a:r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4B1FEBB6-E9C8-9545-B186-0534EB50603E}"/>
              </a:ext>
            </a:extLst>
          </p:cNvPr>
          <p:cNvSpPr txBox="1">
            <a:spLocks/>
          </p:cNvSpPr>
          <p:nvPr/>
        </p:nvSpPr>
        <p:spPr>
          <a:xfrm>
            <a:off x="341376" y="1276438"/>
            <a:ext cx="11686032" cy="504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Top 10 Departamentos sin </a:t>
            </a:r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capturas por delitos asociados a corrupción 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2010 - 2023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D890C4-2878-9942-84CB-DB2F23D8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29" y="1767514"/>
            <a:ext cx="6603162" cy="43549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6D39EAC-0A27-2E43-B1E4-D4377C79E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022" y="1879413"/>
            <a:ext cx="3229132" cy="4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89"/>
            <a:ext cx="12198625" cy="685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http://</a:t>
            </a: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www.secretariatransparencia.gov.co</a:t>
            </a:r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2C9D36-1201-4146-B162-159B079A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4" y="1879414"/>
            <a:ext cx="3213713" cy="41431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F27AF3-4552-BB4D-A411-8DA71DCA6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93" y="1921044"/>
            <a:ext cx="6328914" cy="4059938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FA09145D-CFCE-5247-931A-94EF4A438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76" y="1259078"/>
            <a:ext cx="11686032" cy="504623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Top 10 Departamentos sin </a:t>
            </a:r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condenas por delitos asociados a corrupción 2010 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SemiBold" pitchFamily="2" charset="77"/>
              </a:rPr>
              <a:t>- 2023</a:t>
            </a:r>
          </a:p>
        </p:txBody>
      </p:sp>
    </p:spTree>
    <p:extLst>
      <p:ext uri="{BB962C8B-B14F-4D97-AF65-F5344CB8AC3E}">
        <p14:creationId xmlns:p14="http://schemas.microsoft.com/office/powerpoint/2010/main" val="39670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8AC50-9984-014B-84CC-28EC7610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" y="-7090"/>
            <a:ext cx="12198625" cy="6865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DF2BC-CDFF-124B-BD01-8F05931290AE}"/>
              </a:ext>
            </a:extLst>
          </p:cNvPr>
          <p:cNvSpPr txBox="1"/>
          <p:nvPr/>
        </p:nvSpPr>
        <p:spPr>
          <a:xfrm>
            <a:off x="4564972" y="6639446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http://</a:t>
            </a: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www.secretariatransparencia.gov.co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0274EB76-EECC-8745-B357-33AD485C557A}"/>
              </a:ext>
            </a:extLst>
          </p:cNvPr>
          <p:cNvSpPr txBox="1">
            <a:spLocks/>
          </p:cNvSpPr>
          <p:nvPr/>
        </p:nvSpPr>
        <p:spPr>
          <a:xfrm>
            <a:off x="189891" y="1500418"/>
            <a:ext cx="11814048" cy="449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Informe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nacional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condenas y capturas en el periodo 2010-2023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2D41C0-4BB9-DB42-B758-A6B83058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0" y="2958235"/>
            <a:ext cx="11333018" cy="24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5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3" ma:contentTypeDescription="Crear nuevo documento." ma:contentTypeScope="" ma:versionID="8b838db2b30a2e067783692845dc0d14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5ff0659a3aa5650ce77fd3377e19bf05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F905-58B0-4ED2-AA5A-7B794D67D7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7539A-FCB1-43E3-9B08-20651AF89763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3.xml><?xml version="1.0" encoding="utf-8"?>
<ds:datastoreItem xmlns:ds="http://schemas.openxmlformats.org/officeDocument/2006/customXml" ds:itemID="{F9C7B7D6-BF1D-4802-AB73-9AABEBCBA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d4ce2-03b1-49b4-86c1-7572c28a7541"/>
    <ds:schemaRef ds:uri="0e5ab9b7-57ae-41f1-8beb-8290f78ad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87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Nunito Sans ExtraBold</vt:lpstr>
      <vt:lpstr>Nunito Sans SemiBold</vt:lpstr>
      <vt:lpstr>Times New Roman</vt:lpstr>
      <vt:lpstr>Tema de Office</vt:lpstr>
      <vt:lpstr>Presentación de PowerPoint</vt:lpstr>
      <vt:lpstr>Rueda de prensa</vt:lpstr>
      <vt:lpstr>Consolidado estado denuncias asociadas a corrupción 2010-2023</vt:lpstr>
      <vt:lpstr>Presentación de PowerPoint</vt:lpstr>
      <vt:lpstr>Denuncias asociadas a corrupción sin condena por departamento</vt:lpstr>
      <vt:lpstr>Presentación de PowerPoint</vt:lpstr>
      <vt:lpstr>Top 10 Departamentos sin condenas por delitos asociados a corrupción 2010 - 2023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Salavarrieta Castro</dc:creator>
  <cp:lastModifiedBy>Edgar Mauricio Pinzon Camargo</cp:lastModifiedBy>
  <cp:revision>21</cp:revision>
  <dcterms:created xsi:type="dcterms:W3CDTF">2023-05-29T16:58:56Z</dcterms:created>
  <dcterms:modified xsi:type="dcterms:W3CDTF">2023-07-17T12:09:22Z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</Properties>
</file>